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66FF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>
      <p:cViewPr varScale="1">
        <p:scale>
          <a:sx n="75" d="100"/>
          <a:sy n="75" d="100"/>
        </p:scale>
        <p:origin x="957" y="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B0C547ED-CDFC-4B9A-B5CE-70F0F7045093}" type="datetimeFigureOut">
              <a:rPr lang="ja-JP" altLang="en-US"/>
              <a:pPr>
                <a:defRPr/>
              </a:pPr>
              <a:t>2020/10/8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6819EBDB-7DC0-4A41-9890-2DBBC49489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8771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265ED6B-152B-4962-A580-76626CEA4B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55651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fld id="{79BB750C-A3D4-47E8-9209-25CDFF8430D7}" type="slidenum">
              <a:rPr lang="en-US" altLang="ja-JP"/>
              <a:pPr>
                <a:defRPr/>
              </a:pPr>
              <a:t>1</a:t>
            </a:fld>
            <a:endParaRPr lang="en-US" altLang="ja-JP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262095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8765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4399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2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881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582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751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165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138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181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317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5488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FFFF">
                  <a:alpha val="87000"/>
                </a:srgb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ja-JP" altLang="en-US">
              <a:latin typeface="Arial" charset="0"/>
              <a:ea typeface="ＭＳ Ｐゴシック" charset="-128"/>
            </a:endParaRPr>
          </a:p>
        </p:txBody>
      </p:sp>
      <p:sp>
        <p:nvSpPr>
          <p:cNvPr id="1031" name="タイトル 3"/>
          <p:cNvSpPr>
            <a:spLocks/>
          </p:cNvSpPr>
          <p:nvPr userDrawn="1"/>
        </p:nvSpPr>
        <p:spPr bwMode="auto">
          <a:xfrm>
            <a:off x="-107950" y="274638"/>
            <a:ext cx="93964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kumimoji="1" sz="40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1pPr>
            <a:lvl2pPr algn="ctr">
              <a:defRPr kumimoji="1" sz="40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>
              <a:defRPr kumimoji="1" sz="40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>
              <a:defRPr kumimoji="1" sz="40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>
              <a:defRPr kumimoji="1" sz="40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mtClean="0"/>
              <a:t>本発表の内容に関連する利益相反事項は</a:t>
            </a:r>
          </a:p>
        </p:txBody>
      </p:sp>
      <p:sp>
        <p:nvSpPr>
          <p:cNvPr id="1032" name="テキスト ボックス 3"/>
          <p:cNvSpPr txBox="1">
            <a:spLocks noChangeArrowheads="1"/>
          </p:cNvSpPr>
          <p:nvPr userDrawn="1"/>
        </p:nvSpPr>
        <p:spPr bwMode="auto">
          <a:xfrm>
            <a:off x="642938" y="1773238"/>
            <a:ext cx="3786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4400" smtClean="0"/>
              <a:t>☑</a:t>
            </a:r>
            <a:r>
              <a:rPr lang="ja-JP" altLang="en-US" sz="4400" smtClean="0"/>
              <a:t>　　あります</a:t>
            </a:r>
          </a:p>
        </p:txBody>
      </p:sp>
      <p:sp>
        <p:nvSpPr>
          <p:cNvPr id="1033" name="テキスト ボックス 4"/>
          <p:cNvSpPr txBox="1">
            <a:spLocks noChangeArrowheads="1"/>
          </p:cNvSpPr>
          <p:nvPr userDrawn="1"/>
        </p:nvSpPr>
        <p:spPr bwMode="auto">
          <a:xfrm>
            <a:off x="642938" y="2928938"/>
            <a:ext cx="67151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3200" smtClean="0"/>
              <a:t>企業・団体等の名称</a:t>
            </a:r>
          </a:p>
        </p:txBody>
      </p:sp>
      <p:pic>
        <p:nvPicPr>
          <p:cNvPr id="1038" name="Picture 1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0" t="15799" r="44058" b="21355"/>
          <a:stretch>
            <a:fillRect/>
          </a:stretch>
        </p:blipFill>
        <p:spPr bwMode="auto">
          <a:xfrm>
            <a:off x="5580063" y="5878513"/>
            <a:ext cx="3382962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55650" y="3717925"/>
            <a:ext cx="6840538" cy="20161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ja-JP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</Words>
  <Application>Microsoft Office PowerPoint</Application>
  <PresentationFormat>画面に合わせる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開示例-あります+企業名提示_JSPC-第1回東京南関東支部学術集会;</dc:title>
  <dc:creator>JSPC-第1回東京南関東支部学術集会</dc:creator>
  <cp:keywords>JSPC-第1回東京南関東支部学術集会</cp:keywords>
  <cp:lastModifiedBy>HIRO</cp:lastModifiedBy>
  <cp:revision>5</cp:revision>
  <dcterms:created xsi:type="dcterms:W3CDTF">2011-01-17T01:37:55Z</dcterms:created>
  <dcterms:modified xsi:type="dcterms:W3CDTF">2020-10-07T23:31:54Z</dcterms:modified>
</cp:coreProperties>
</file>